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6F3E-6484-522E-B901-C1ACAAA3C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F76E7-6654-D017-EF43-DC5043D65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2DFFE-67F3-CA36-D8BE-82266438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A79CD-3D27-62EC-9A23-4022AB4A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EAFA1-CF43-77E9-3111-B7E0F7A8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0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B139-1ABB-2D61-D8F4-F37D9BF9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CBD42-D088-8840-17E8-C55A2771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A7FAD-5905-8BA2-20F6-230A2616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47C7-B84D-4095-BC21-554D7EDB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DB3E4-9545-3BB8-A751-95A1533E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5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1145A8-5DF9-09DB-9263-2AC133A0B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E454C-8B79-0CC5-597C-19A86296D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7F1EF-C9F1-82FF-015A-8098D0755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5C305-FBC4-1AB8-14DD-5F3CF774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3FDB3-065A-1942-67E2-9A044C97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FF4E-2579-B202-217F-F12D7014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8F9B2-40BB-E83C-FDD0-9D39FEF2D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6B8B9-B736-BAB2-569A-BF71BA09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90C77-C15E-3ECC-EC6E-70A02FAC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58D9D-CCC8-30B6-E491-5E11623B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3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24D5-08F6-53F6-07FD-07EFE041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0C6F8-3E70-2FA6-C8A2-47CF8CEC3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4845-16C1-5DDB-FF64-9D25CBD0C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FBDC6-0A9E-BABD-81AA-1BEAC54E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3A013-EBE3-BD3E-A4FC-4D313493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30A8-9CD6-A245-2A58-5D811208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37C2-C590-90D3-45BE-C81F098EF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9DD211-79E1-5D8F-8623-6C6DB0199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F1312-D67B-4058-B1CF-8ADADE83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70A98-7F5D-6EE5-F2DC-9FEB0292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4F973-8189-C3F7-D396-87E75653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55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369A-C229-B4D4-D19F-B561578F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23750-268F-3D4A-1766-07919F9B8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7BAA3-2372-B3CD-AEB8-541CE695A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EFD63-D621-A9FE-ED1D-8899F1E73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468CC-4CCD-C927-ACA4-EC6CE5FDE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0AE6A-F5BC-4BEE-2A75-E5DCCBE5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474F4-7F07-3C5F-A9B2-D8B20A6A7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A7FD52-A4FE-C7E7-2ED5-EA559A41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B108-01FD-3078-A7DC-96716577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52FAA1-8928-276B-726B-D35645086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1583A-A3A1-2D21-5C1E-A7D8CCE6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70DE6-9F4A-3F55-8AA3-B2BA6CA5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6A443-AC2A-08B4-1613-95958FA8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B8170A-EBB2-78E9-6E75-7E155B89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8E1B9-2783-00EF-1D9E-8952BF1B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5FC7-29B9-C1AF-6E02-E5740317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E6DE-426D-A2D4-36ED-B519DDA09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3033D-DECE-41AD-8CBA-2C0175C19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5C94E-B990-A3AB-F32B-24F3A5F4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76BAE-9361-8ED6-99DA-09374AB1C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E601D-447E-D54E-DBDB-200CA71E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5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6C50-9F7A-9063-C6D0-AB252F64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665307-8EE9-736D-1087-CE243C74F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04DB9-27E3-2444-F464-59A686467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E3330-48A0-5E35-F1DB-4FE76B3B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1EE8C-DDC1-84D7-D7FF-616EE9F7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BED5C-6E27-252E-A988-6C229EDC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5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3CFDC-AE59-24D9-CDA4-454B5B72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CC82-5D35-916A-83AB-402766CB0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A56AA-90BF-9E8D-430D-297FE654B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00324A-A4CF-104D-A7E6-0E4AD214C9D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ACDA-E7DB-C587-928C-3E2CB77A5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3314D-1477-7742-BB2E-05D1AF280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01BE56-083E-BB4A-943E-5236B2E77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5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aptiler.com/leaflet/examples/vector-tiles-in-leaflet-js/?key=l7oVC7g45zveQUZ4NxXE&amp;mapId=dataviz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georgia&#10;&#10;Description automatically generated">
            <a:extLst>
              <a:ext uri="{FF2B5EF4-FFF2-40B4-BE49-F238E27FC236}">
                <a16:creationId xmlns:a16="http://schemas.microsoft.com/office/drawing/2014/main" id="{99A73628-F4A3-ECE6-8AF6-87BD444C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69" y="14199"/>
            <a:ext cx="6988261" cy="68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9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1CE4FA-6E61-1761-EDB5-6EB60D8907FB}"/>
              </a:ext>
            </a:extLst>
          </p:cNvPr>
          <p:cNvSpPr txBox="1">
            <a:spLocks/>
          </p:cNvSpPr>
          <p:nvPr/>
        </p:nvSpPr>
        <p:spPr>
          <a:xfrm>
            <a:off x="-12158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Map Projections Suitable for Georgia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712B3-CE2E-78BA-7AB0-33AAACF9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68" y="891350"/>
            <a:ext cx="11008536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8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2E4730-8C7E-6C44-E905-5F84896F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7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FA0EDC-6FD3-98D6-A747-6309FF1A30E5}"/>
              </a:ext>
            </a:extLst>
          </p:cNvPr>
          <p:cNvSpPr txBox="1"/>
          <p:nvPr/>
        </p:nvSpPr>
        <p:spPr>
          <a:xfrm>
            <a:off x="8033063" y="2457467"/>
            <a:ext cx="3530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 title to “</a:t>
            </a:r>
            <a:r>
              <a:rPr lang="en-US" sz="1800" dirty="0"/>
              <a:t>Probability scale for presence of lone star ticks in Georgia” </a:t>
            </a:r>
            <a:r>
              <a:rPr lang="en-US" dirty="0"/>
              <a:t> and  add legend/caption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B9184-A6D8-FB08-55B1-3C2585A7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113" y="302316"/>
            <a:ext cx="3530600" cy="2120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53BF13-A668-0550-8A4A-75CF9774CBD5}"/>
              </a:ext>
            </a:extLst>
          </p:cNvPr>
          <p:cNvSpPr/>
          <p:nvPr/>
        </p:nvSpPr>
        <p:spPr>
          <a:xfrm>
            <a:off x="8219841" y="711302"/>
            <a:ext cx="3305722" cy="1711914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6CA49-92D3-6D67-DDA0-61CF5A35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505" y="750964"/>
            <a:ext cx="965200" cy="86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DD3481-2A83-F9BD-705E-54A314591B2E}"/>
              </a:ext>
            </a:extLst>
          </p:cNvPr>
          <p:cNvSpPr txBox="1"/>
          <p:nvPr/>
        </p:nvSpPr>
        <p:spPr>
          <a:xfrm>
            <a:off x="8219841" y="747435"/>
            <a:ext cx="2340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Probability scale for presence of lone star ticks in Georgia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006F8-D281-8EA7-9ADB-6EE7DC94E0A2}"/>
              </a:ext>
            </a:extLst>
          </p:cNvPr>
          <p:cNvSpPr txBox="1"/>
          <p:nvPr/>
        </p:nvSpPr>
        <p:spPr>
          <a:xfrm>
            <a:off x="8219841" y="1614564"/>
            <a:ext cx="3530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Red-to-yellow indicates areas with a higher probability of finding lone star ticks. Green indicates the lowest probability. White reflects missing data.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E48B1E-93DD-E147-63F1-B45E53DCA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423" y="311961"/>
            <a:ext cx="3492500" cy="213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2D023B-5B46-FF7B-6D63-BE464610A19C}"/>
              </a:ext>
            </a:extLst>
          </p:cNvPr>
          <p:cNvSpPr txBox="1"/>
          <p:nvPr/>
        </p:nvSpPr>
        <p:spPr>
          <a:xfrm>
            <a:off x="4064423" y="2596852"/>
            <a:ext cx="353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 polygon rollover – name of area and county is displayed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D28073-3DD5-FBE1-224C-15AAEB0C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64" y="548071"/>
            <a:ext cx="622300" cy="203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72DA41-871B-DF9E-805E-256120FAFCA4}"/>
              </a:ext>
            </a:extLst>
          </p:cNvPr>
          <p:cNvSpPr txBox="1"/>
          <p:nvPr/>
        </p:nvSpPr>
        <p:spPr>
          <a:xfrm>
            <a:off x="1085154" y="513431"/>
            <a:ext cx="27277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Zoom level should be where the entire state fits within viewing window.  Pin zooms to location, eyeglass searches Google Earth, binoculars searches polygon layer.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D005DC-DCB0-E40A-A779-B238BB5C0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549" y="3686188"/>
            <a:ext cx="2805106" cy="2077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FA43EF-C587-91DB-CA3C-DA37EDB2304D}"/>
              </a:ext>
            </a:extLst>
          </p:cNvPr>
          <p:cNvSpPr txBox="1"/>
          <p:nvPr/>
        </p:nvSpPr>
        <p:spPr>
          <a:xfrm>
            <a:off x="7912016" y="5791780"/>
            <a:ext cx="3530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default, the data layer is transparent, and a slider should be added so the user can control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D439A9-A263-F217-E9DD-B8CADE90F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4" y="3072008"/>
            <a:ext cx="8636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394AF5-38F4-9AFB-533A-4A171ADF6892}"/>
              </a:ext>
            </a:extLst>
          </p:cNvPr>
          <p:cNvSpPr txBox="1"/>
          <p:nvPr/>
        </p:nvSpPr>
        <p:spPr>
          <a:xfrm>
            <a:off x="1085154" y="3012926"/>
            <a:ext cx="25412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a </a:t>
            </a:r>
            <a:r>
              <a:rPr lang="en-US" dirty="0" err="1"/>
              <a:t>basemap</a:t>
            </a:r>
            <a:r>
              <a:rPr lang="en-US" dirty="0"/>
              <a:t> layer stack that includes </a:t>
            </a:r>
            <a:r>
              <a:rPr lang="en-US" dirty="0" err="1"/>
              <a:t>Maptiler</a:t>
            </a:r>
            <a:r>
              <a:rPr lang="en-US" dirty="0"/>
              <a:t> Data Viz as the default, Google Maps and Google Satellite (in that order) below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B1DABD-23C6-67C8-8DFD-0A0DCD114ED1}"/>
              </a:ext>
            </a:extLst>
          </p:cNvPr>
          <p:cNvSpPr txBox="1"/>
          <p:nvPr/>
        </p:nvSpPr>
        <p:spPr>
          <a:xfrm>
            <a:off x="522514" y="5047154"/>
            <a:ext cx="34863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Maptiler</a:t>
            </a:r>
            <a:r>
              <a:rPr lang="en-US" dirty="0"/>
              <a:t> - Data Vis using Leaflet:</a:t>
            </a:r>
          </a:p>
          <a:p>
            <a:r>
              <a:rPr lang="en-US" dirty="0">
                <a:hlinkClick r:id="rId8"/>
              </a:rPr>
              <a:t>https://docs.maptiler.com/leaflet/examples/vector-tiles-in-leaflet-js/?key=l7oVC7g45zveQUZ4NxXE&amp;mapId=dataviz</a:t>
            </a:r>
            <a:endParaRPr lang="en-US" dirty="0"/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81C300-6A36-5477-D8A4-43C40DC281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3618" y="3229419"/>
            <a:ext cx="2966352" cy="25339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6484D2-1B8F-8B4E-F1C7-4F2777321CB0}"/>
              </a:ext>
            </a:extLst>
          </p:cNvPr>
          <p:cNvSpPr txBox="1"/>
          <p:nvPr/>
        </p:nvSpPr>
        <p:spPr>
          <a:xfrm>
            <a:off x="4113618" y="5834901"/>
            <a:ext cx="3394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should be the default layer and below the API key I generated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91A538-A886-BC47-F1AC-3BCD8E11DE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2933" y="3229419"/>
            <a:ext cx="359072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9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D9B3F1EDBBB744A7B61CDF47D71CE0" ma:contentTypeVersion="18" ma:contentTypeDescription="Create a new document." ma:contentTypeScope="" ma:versionID="928d6867899656d5b463c2eeb5fb3627">
  <xsd:schema xmlns:xsd="http://www.w3.org/2001/XMLSchema" xmlns:xs="http://www.w3.org/2001/XMLSchema" xmlns:p="http://schemas.microsoft.com/office/2006/metadata/properties" xmlns:ns2="1f2cec78-3697-41de-94e0-0bd6033de66e" xmlns:ns3="15aa96db-ca07-47e5-a658-a5086a6bbb4e" targetNamespace="http://schemas.microsoft.com/office/2006/metadata/properties" ma:root="true" ma:fieldsID="99abe0d1f895acb46d94daf030a6bb4f" ns2:_="" ns3:_="">
    <xsd:import namespace="1f2cec78-3697-41de-94e0-0bd6033de66e"/>
    <xsd:import namespace="15aa96db-ca07-47e5-a658-a5086a6bbb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2cec78-3697-41de-94e0-0bd6033de6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92fa3da-db31-45ba-92de-38f16e295a4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aa96db-ca07-47e5-a658-a5086a6bbb4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ceb0bc8-1fd0-4cce-83b6-ee7ec055a539}" ma:internalName="TaxCatchAll" ma:showField="CatchAllData" ma:web="15aa96db-ca07-47e5-a658-a5086a6bbb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5aa96db-ca07-47e5-a658-a5086a6bbb4e" xsi:nil="true"/>
    <lcf76f155ced4ddcb4097134ff3c332f xmlns="1f2cec78-3697-41de-94e0-0bd6033de66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A890F53-BA6A-4EC6-B464-ABA86C4A926E}"/>
</file>

<file path=customXml/itemProps2.xml><?xml version="1.0" encoding="utf-8"?>
<ds:datastoreItem xmlns:ds="http://schemas.openxmlformats.org/officeDocument/2006/customXml" ds:itemID="{E604D606-59BF-43F8-821E-DAD9FBADB5E8}"/>
</file>

<file path=customXml/itemProps3.xml><?xml version="1.0" encoding="utf-8"?>
<ds:datastoreItem xmlns:ds="http://schemas.openxmlformats.org/officeDocument/2006/customXml" ds:itemID="{2604B7D9-B75C-48F9-B22F-34F575AB1C36}"/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184</Words>
  <Application>Microsoft Macintosh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Page, Michael</dc:creator>
  <cp:lastModifiedBy>Page, Michael</cp:lastModifiedBy>
  <cp:revision>3</cp:revision>
  <dcterms:created xsi:type="dcterms:W3CDTF">2024-03-08T15:21:57Z</dcterms:created>
  <dcterms:modified xsi:type="dcterms:W3CDTF">2024-03-08T17:56:51Z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0x010100FAD9B3F1EDBBB744A7B61CDF47D71CE0</vt:lpwstr>
  </property>
</Properties>
</file>